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75" r:id="rId9"/>
    <p:sldId id="262" r:id="rId10"/>
    <p:sldId id="263" r:id="rId11"/>
    <p:sldId id="274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94660"/>
  </p:normalViewPr>
  <p:slideViewPr>
    <p:cSldViewPr>
      <p:cViewPr varScale="1">
        <p:scale>
          <a:sx n="74" d="100"/>
          <a:sy n="74" d="100"/>
        </p:scale>
        <p:origin x="141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5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1" y="2514601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2514601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1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5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6" y="5816601"/>
            <a:ext cx="916305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1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6" y="-7144"/>
            <a:ext cx="916305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1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2DFD904-B577-4F6E-93F2-E1F713A7E169}" type="datetimeFigureOut">
              <a:rPr lang="ru-RU" smtClean="0"/>
              <a:pPr/>
              <a:t>23.12.2015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970EB35-AD1E-4478-8534-5E5DEE758BF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8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28596" y="153128"/>
            <a:ext cx="8229600" cy="561228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Алгоритмы поиска на графах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1928794" y="2571744"/>
            <a:ext cx="5400684" cy="220790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800" dirty="0" smtClean="0"/>
              <a:t>Алгоритм </a:t>
            </a:r>
            <a:r>
              <a:rPr lang="ru-RU" sz="2800" dirty="0" err="1" smtClean="0"/>
              <a:t>Дейкстры</a:t>
            </a:r>
            <a:endParaRPr lang="ru-RU" sz="2800" dirty="0" smtClean="0"/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800" dirty="0" smtClean="0"/>
              <a:t>Алгоритм Форда-Беллмана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800" dirty="0" smtClean="0"/>
              <a:t>Алгоритм </a:t>
            </a:r>
            <a:r>
              <a:rPr lang="ru-RU" sz="2800" dirty="0" err="1" smtClean="0"/>
              <a:t>Флойда-Уоршалла</a:t>
            </a:r>
            <a:endParaRPr lang="ru-RU" sz="2800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00034" y="0"/>
            <a:ext cx="83058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Флойда-Уоршалла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099" name="Picture 3" descr="G:\Колмогоровские чтения 2013\Программы демонстрации (картинки)\Флойд-Уоршалл\Конечные (анимация)\0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0" name="Picture 4" descr="G:\Колмогоровские чтения 2013\Программы демонстрации (картинки)\Флойд-Уоршалл\Конечные (анимация)\00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2" name="Picture 6" descr="G:\Колмогоровские чтения 2013\Программы демонстрации (картинки)\Флойд-Уоршалл\Конечные (анимация)\00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3" name="Picture 7" descr="G:\Колмогоровские чтения 2013\Программы демонстрации (картинки)\Флойд-Уоршалл\Конечные (анимация)\003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4" name="Picture 8" descr="G:\Колмогоровские чтения 2013\Программы демонстрации (картинки)\Флойд-Уоршалл\Конечные (анимация)\004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5" name="Picture 9" descr="G:\Колмогоровские чтения 2013\Программы демонстрации (картинки)\Флойд-Уоршалл\Конечные (анимация)\005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6" name="Picture 10" descr="G:\Колмогоровские чтения 2013\Программы демонстрации (картинки)\Флойд-Уоршалл\Конечные (анимация)\006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7" name="Picture 11" descr="G:\Колмогоровские чтения 2013\Программы демонстрации (картинки)\Флойд-Уоршалл\Конечные (анимация)\007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8" name="Picture 12" descr="G:\Колмогоровские чтения 2013\Программы демонстрации (картинки)\Флойд-Уоршалл\Конечные (анимация)\008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09" name="Picture 13" descr="G:\Колмогоровские чтения 2013\Программы демонстрации (картинки)\Флойд-Уоршалл\Конечные (анимация)\009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0" name="Picture 14" descr="G:\Колмогоровские чтения 2013\Программы демонстрации (картинки)\Флойд-Уоршалл\Конечные (анимация)\010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1" name="Picture 15" descr="G:\Колмогоровские чтения 2013\Программы демонстрации (картинки)\Флойд-Уоршалл\Конечные (анимация)\011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2" name="Picture 16" descr="G:\Колмогоровские чтения 2013\Программы демонстрации (картинки)\Флойд-Уоршалл\Конечные (анимация)\012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3" name="Picture 17" descr="G:\Колмогоровские чтения 2013\Программы демонстрации (картинки)\Флойд-Уоршалл\Конечные (анимация)\013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4" name="Picture 18" descr="G:\Колмогоровские чтения 2013\Программы демонстрации (картинки)\Флойд-Уоршалл\Конечные (анимация)\014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5" name="Picture 19" descr="G:\Колмогоровские чтения 2013\Программы демонстрации (картинки)\Флойд-Уоршалл\Конечные (анимация)\015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6" name="Picture 20" descr="G:\Колмогоровские чтения 2013\Программы демонстрации (картинки)\Флойд-Уоршалл\Конечные (анимация)\016.bmp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7" name="Picture 21" descr="G:\Колмогоровские чтения 2013\Программы демонстрации (картинки)\Флойд-Уоршалл\Конечные (анимация)\017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8" name="Picture 22" descr="G:\Колмогоровские чтения 2013\Программы демонстрации (картинки)\Флойд-Уоршалл\Конечные (анимация)\018.bmp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19" name="Picture 23" descr="G:\Колмогоровские чтения 2013\Программы демонстрации (картинки)\Флойд-Уоршалл\Конечные (анимация)\019.bmp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0" name="Picture 24" descr="G:\Колмогоровские чтения 2013\Программы демонстрации (картинки)\Флойд-Уоршалл\Конечные (анимация)\020.bmp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1" name="Picture 25" descr="G:\Колмогоровские чтения 2013\Программы демонстрации (картинки)\Флойд-Уоршалл\Конечные (анимация)\021.bmp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2" name="Picture 26" descr="G:\Колмогоровские чтения 2013\Программы демонстрации (картинки)\Флойд-Уоршалл\Конечные (анимация)\022.bmp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3" name="Picture 27" descr="G:\Колмогоровские чтения 2013\Программы демонстрации (картинки)\Флойд-Уоршалл\Конечные (анимация)\023.bmp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4" name="Picture 28" descr="G:\Колмогоровские чтения 2013\Программы демонстрации (картинки)\Флойд-Уоршалл\Конечные (анимация)\024.bmp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5" name="Picture 29" descr="G:\Колмогоровские чтения 2013\Программы демонстрации (картинки)\Флойд-Уоршалл\Конечные (анимация)\025.bmp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6" name="Picture 30" descr="G:\Колмогоровские чтения 2013\Программы демонстрации (картинки)\Флойд-Уоршалл\Конечные (анимация)\026.bmp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7" name="Picture 31" descr="G:\Колмогоровские чтения 2013\Программы демонстрации (картинки)\Флойд-Уоршалл\Конечные (анимация)\027.bmp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8" name="Picture 32" descr="G:\Колмогоровские чтения 2013\Программы демонстрации (картинки)\Флойд-Уоршалл\Конечные (анимация)\028.bmp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29" name="Picture 33" descr="G:\Колмогоровские чтения 2013\Программы демонстрации (картинки)\Флойд-Уоршалл\Конечные (анимация)\029.bmp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30" name="Picture 34" descr="G:\Колмогоровские чтения 2013\Программы демонстрации (картинки)\Флойд-Уоршалл\Конечные (анимация)\030.bmp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31" name="Picture 35" descr="G:\Колмогоровские чтения 2013\Программы демонстрации (картинки)\Флойд-Уоршалл\Конечные (анимация)\031.bmp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32" name="Picture 36" descr="G:\Колмогоровские чтения 2013\Программы демонстрации (картинки)\Флойд-Уоршалл\Конечные (анимация)\032.bmp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  <p:pic>
        <p:nvPicPr>
          <p:cNvPr id="4133" name="Picture 37" descr="G:\Колмогоровские чтения 2013\Программы демонстрации (картинки)\Флойд-Уоршалл\Конечные (анимация)\033.bmp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500034" y="1071546"/>
            <a:ext cx="8090085" cy="5372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00034" y="0"/>
            <a:ext cx="83058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Флойда-Уоршалла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123" name="Picture 3" descr="G:\Колмогоровские чтения 2013\Программы демонстрации (картинки)\Флойд-Уоршалл\Конечные (анимация)\etc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072494" cy="5359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571472" y="0"/>
            <a:ext cx="8229600" cy="704104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Полный взвешенный орграф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143108" y="1144557"/>
            <a:ext cx="5143536" cy="5369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742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kumimoji="0" 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00826" y="3071810"/>
            <a:ext cx="2285984" cy="1650988"/>
          </a:xfrm>
          <a:prstGeom prst="rect">
            <a:avLst/>
          </a:prstGeom>
          <a:noFill/>
        </p:spPr>
      </p:pic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742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kumimoji="0" lang="ru-RU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1 0.00463 L -0.2125 0.0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72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Дейкстры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928670"/>
            <a:ext cx="7786742" cy="546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28596" y="0"/>
            <a:ext cx="83058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Дейкстры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44" name="Picture 20" descr="G:\Колмогоровские чтения 2013\Программы демонстрации (картинки)\Дейкстра\Конечные (анимация)\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5" name="Picture 21" descr="G:\Колмогоровские чтения 2013\Программы демонстрации (картинки)\Дейкстра\Конечные (анимация)\0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6" name="Picture 22" descr="G:\Колмогоровские чтения 2013\Программы демонстрации (картинки)\Дейкстра\Конечные (анимация)\0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7" name="Picture 23" descr="G:\Колмогоровские чтения 2013\Программы демонстрации (картинки)\Дейкстра\Конечные (анимация)\03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8" name="Picture 24" descr="G:\Колмогоровские чтения 2013\Программы демонстрации (картинки)\Дейкстра\Конечные (анимация)\04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49" name="Picture 25" descr="G:\Колмогоровские чтения 2013\Программы демонстрации (картинки)\Дейкстра\Конечные (анимация)\05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0" name="Picture 26" descr="G:\Колмогоровские чтения 2013\Программы демонстрации (картинки)\Дейкстра\Конечные (анимация)\06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1" name="Picture 27" descr="G:\Колмогоровские чтения 2013\Программы демонстрации (картинки)\Дейкстра\Конечные (анимация)\07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2" name="Picture 28" descr="G:\Колмогоровские чтения 2013\Программы демонстрации (картинки)\Дейкстра\Конечные (анимация)\08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3" name="Picture 29" descr="G:\Колмогоровские чтения 2013\Программы демонстрации (картинки)\Дейкстра\Конечные (анимация)\09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4" name="Picture 30" descr="G:\Колмогоровские чтения 2013\Программы демонстрации (картинки)\Дейкстра\Конечные (анимация)\10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5" name="Picture 31" descr="G:\Колмогоровские чтения 2013\Программы демонстрации (картинки)\Дейкстра\Конечные (анимация)\11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6" name="Picture 32" descr="G:\Колмогоровские чтения 2013\Программы демонстрации (картинки)\Дейкстра\Конечные (анимация)\12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7" name="Picture 33" descr="G:\Колмогоровские чтения 2013\Программы демонстрации (картинки)\Дейкстра\Конечные (анимация)\13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8" name="Picture 34" descr="G:\Колмогоровские чтения 2013\Программы демонстрации (картинки)\Дейкстра\Конечные (анимация)\14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  <p:pic>
        <p:nvPicPr>
          <p:cNvPr id="1059" name="Picture 35" descr="G:\Колмогоровские чтения 2013\Программы демонстрации (картинки)\Дейкстра\Конечные (анимация)\15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83283" y="1133474"/>
            <a:ext cx="8082591" cy="5367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28596" y="0"/>
            <a:ext cx="83058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Дейкстры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60" name="Picture 36" descr="G:\Колмогоровские чтения 2013\Программы демонстрации (картинки)\Дейкстра\Конечные (анимация)\etc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138" y="1133474"/>
            <a:ext cx="8084447" cy="5367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642934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Форда-Беллмана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857232"/>
            <a:ext cx="5754640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305800" cy="704104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Форда-Беллмана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90" name="Picture 42" descr="G:\Колмогоровские чтения 2013\Программы демонстрации (картинки)\Форд-Беллман\Конечные (анимация)\0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1" name="Picture 43" descr="G:\Колмогоровские чтения 2013\Программы демонстрации (картинки)\Форд-Беллман\Конечные (анимация)\00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2" name="Picture 44" descr="G:\Колмогоровские чтения 2013\Программы демонстрации (картинки)\Форд-Беллман\Конечные (анимация)\00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3" name="Picture 45" descr="G:\Колмогоровские чтения 2013\Программы демонстрации (картинки)\Форд-Беллман\Конечные (анимация)\003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4" name="Picture 46" descr="G:\Колмогоровские чтения 2013\Программы демонстрации (картинки)\Форд-Беллман\Конечные (анимация)\004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5" name="Picture 47" descr="G:\Колмогоровские чтения 2013\Программы демонстрации (картинки)\Форд-Беллман\Конечные (анимация)\005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6" name="Picture 48" descr="G:\Колмогоровские чтения 2013\Программы демонстрации (картинки)\Форд-Беллман\Конечные (анимация)\006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7" name="Picture 49" descr="G:\Колмогоровские чтения 2013\Программы демонстрации (картинки)\Форд-Беллман\Конечные (анимация)\007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8" name="Picture 50" descr="G:\Колмогоровские чтения 2013\Программы демонстрации (картинки)\Форд-Беллман\Конечные (анимация)\008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099" name="Picture 51" descr="G:\Колмогоровские чтения 2013\Программы демонстрации (картинки)\Форд-Беллман\Конечные (анимация)\009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0" name="Picture 52" descr="G:\Колмогоровские чтения 2013\Программы демонстрации (картинки)\Форд-Беллман\Конечные (анимация)\010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1" name="Picture 53" descr="G:\Колмогоровские чтения 2013\Программы демонстрации (картинки)\Форд-Беллман\Конечные (анимация)\011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2" name="Picture 54" descr="G:\Колмогоровские чтения 2013\Программы демонстрации (картинки)\Форд-Беллман\Конечные (анимация)\012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3" name="Picture 55" descr="G:\Колмогоровские чтения 2013\Программы демонстрации (картинки)\Форд-Беллман\Конечные (анимация)\013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4" name="Picture 56" descr="G:\Колмогоровские чтения 2013\Программы демонстрации (картинки)\Форд-Беллман\Конечные (анимация)\014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5" name="Picture 57" descr="G:\Колмогоровские чтения 2013\Программы демонстрации (картинки)\Форд-Беллман\Конечные (анимация)\015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6" name="Picture 58" descr="G:\Колмогоровские чтения 2013\Программы демонстрации (картинки)\Форд-Беллман\Конечные (анимация)\016.bmp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7" name="Picture 59" descr="G:\Колмогоровские чтения 2013\Программы демонстрации (картинки)\Форд-Беллман\Конечные (анимация)\017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8" name="Picture 60" descr="G:\Колмогоровские чтения 2013\Программы демонстрации (картинки)\Форд-Беллман\Конечные (анимация)\018.bmp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09" name="Picture 61" descr="G:\Колмогоровские чтения 2013\Программы демонстрации (картинки)\Форд-Беллман\Конечные (анимация)\019.bmp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0" name="Picture 62" descr="G:\Колмогоровские чтения 2013\Программы демонстрации (картинки)\Форд-Беллман\Конечные (анимация)\020.bmp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1" name="Picture 63" descr="G:\Колмогоровские чтения 2013\Программы демонстрации (картинки)\Форд-Беллман\Конечные (анимация)\021.bmp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2" name="Picture 64" descr="G:\Колмогоровские чтения 2013\Программы демонстрации (картинки)\Форд-Беллман\Конечные (анимация)\022.bmp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3" name="Picture 65" descr="G:\Колмогоровские чтения 2013\Программы демонстрации (картинки)\Форд-Беллман\Конечные (анимация)\023.bmp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4" name="Picture 66" descr="G:\Колмогоровские чтения 2013\Программы демонстрации (картинки)\Форд-Беллман\Конечные (анимация)\024.bmp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5" name="Picture 67" descr="G:\Колмогоровские чтения 2013\Программы демонстрации (картинки)\Форд-Беллман\Конечные (анимация)\025.bmp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6" name="Picture 68" descr="G:\Колмогоровские чтения 2013\Программы демонстрации (картинки)\Форд-Беллман\Конечные (анимация)\026.bmp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7" name="Picture 69" descr="G:\Колмогоровские чтения 2013\Программы демонстрации (картинки)\Форд-Беллман\Конечные (анимация)\027.bmp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8" name="Picture 70" descr="G:\Колмогоровские чтения 2013\Программы демонстрации (картинки)\Форд-Беллман\Конечные (анимация)\028.bmp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19" name="Picture 71" descr="G:\Колмогоровские чтения 2013\Программы демонстрации (картинки)\Форд-Беллман\Конечные (анимация)\029.bmp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0" name="Picture 72" descr="G:\Колмогоровские чтения 2013\Программы демонстрации (картинки)\Форд-Беллман\Конечные (анимация)\030.bmp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1" name="Picture 73" descr="G:\Колмогоровские чтения 2013\Программы демонстрации (картинки)\Форд-Беллман\Конечные (анимация)\031.bmp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2" name="Picture 74" descr="G:\Колмогоровские чтения 2013\Программы демонстрации (картинки)\Форд-Беллман\Конечные (анимация)\032.bmp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3" name="Picture 75" descr="G:\Колмогоровские чтения 2013\Программы демонстрации (картинки)\Форд-Беллман\Конечные (анимация)\033.bmp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4" name="Picture 76" descr="G:\Колмогоровские чтения 2013\Программы демонстрации (картинки)\Форд-Беллман\Конечные (анимация)\034.bmp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5" name="Picture 77" descr="G:\Колмогоровские чтения 2013\Программы демонстрации (картинки)\Форд-Беллман\Конечные (анимация)\035.bmp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6" name="Picture 78" descr="G:\Колмогоровские чтения 2013\Программы демонстрации (картинки)\Форд-Беллман\Конечные (анимация)\036.bmp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  <p:pic>
        <p:nvPicPr>
          <p:cNvPr id="2127" name="Picture 79" descr="G:\Колмогоровские чтения 2013\Программы демонстрации (картинки)\Форд-Беллман\Конечные (анимация)\037.bmp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428815" y="1000108"/>
            <a:ext cx="8297745" cy="5510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305800" cy="704104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Форда-Беллмана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128" name="Picture 80" descr="G:\Колмогоровские чтения 2013\Программы демонстрации (картинки)\Форд-Беллман\Конечные (анимация)\etc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990598"/>
            <a:ext cx="8299650" cy="5510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63266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Алгоритм </a:t>
            </a:r>
            <a:r>
              <a:rPr lang="ru-RU" dirty="0" err="1" smtClean="0">
                <a:solidFill>
                  <a:schemeClr val="tx1"/>
                </a:solidFill>
              </a:rPr>
              <a:t>Флойда-Уоршалла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928670"/>
            <a:ext cx="5726732" cy="557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1429</TotalTime>
  <Words>31</Words>
  <Application>Microsoft Office PowerPoint</Application>
  <PresentationFormat>Экран (4:3)</PresentationFormat>
  <Paragraphs>16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Constantia</vt:lpstr>
      <vt:lpstr>Times New Roman</vt:lpstr>
      <vt:lpstr>Wingdings</vt:lpstr>
      <vt:lpstr>Wingdings 2</vt:lpstr>
      <vt:lpstr>Поток</vt:lpstr>
      <vt:lpstr>Алгоритмы поиска на графах</vt:lpstr>
      <vt:lpstr>Полный взвешенный орграф</vt:lpstr>
      <vt:lpstr>Алгоритм Дейкстры</vt:lpstr>
      <vt:lpstr>Алгоритм Дейкстры</vt:lpstr>
      <vt:lpstr>Алгоритм Дейкстры</vt:lpstr>
      <vt:lpstr>Алгоритм Форда-Беллмана</vt:lpstr>
      <vt:lpstr>Алгоритм Форда-Беллмана</vt:lpstr>
      <vt:lpstr>Алгоритм Форда-Беллмана</vt:lpstr>
      <vt:lpstr>Алгоритм Флойда-Уоршалла</vt:lpstr>
      <vt:lpstr>Алгоритм Флойда-Уоршалла</vt:lpstr>
      <vt:lpstr>Алгоритм Флойда-Уоршалла</vt:lpstr>
    </vt:vector>
  </TitlesOfParts>
  <Company>HOUSE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Алгоритмов поиска кратчайшего пути в полном взвешенном орграфе.</dc:title>
  <dc:creator>Шамышев Антон Андреевич</dc:creator>
  <cp:lastModifiedBy>SC201311</cp:lastModifiedBy>
  <cp:revision>80</cp:revision>
  <dcterms:created xsi:type="dcterms:W3CDTF">2013-05-02T11:04:04Z</dcterms:created>
  <dcterms:modified xsi:type="dcterms:W3CDTF">2015-12-23T09:09:48Z</dcterms:modified>
</cp:coreProperties>
</file>